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19/02/61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การเปิดและปิดคอมพิวเตอร์</a:t>
            </a:r>
            <a:endParaRPr lang="th-TH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71" y="1628800"/>
            <a:ext cx="8014725" cy="4525963"/>
          </a:xfrm>
        </p:spPr>
      </p:pic>
      <p:pic>
        <p:nvPicPr>
          <p:cNvPr id="1026" name="Picture 2" descr="C:\Users\Administrator\Desktop\ภาพที่หน้าจอ\krucham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6632"/>
            <a:ext cx="1471837" cy="14718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11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การเปิดเครื่อง</a:t>
            </a:r>
            <a:endParaRPr lang="th-TH" sz="60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2" y="1916832"/>
            <a:ext cx="4063492" cy="4063492"/>
          </a:xfrm>
        </p:spPr>
      </p:pic>
      <p:pic>
        <p:nvPicPr>
          <p:cNvPr id="1026" name="Picture 2" descr="C:\Users\Administrator.D11GEQF10EVQ19P\Desktop\pic\power-23346_960_7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690" y="1340768"/>
            <a:ext cx="1676698" cy="1851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.D11GEQF10EVQ19P\Desktop\pic\sign210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039" y="3429000"/>
            <a:ext cx="6096000" cy="29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ministrator\Desktop\ภาพที่หน้าจอ\kruchamp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6632"/>
            <a:ext cx="1471837" cy="14718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04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การปิดเครื่องแบบที่ 1</a:t>
            </a:r>
            <a:endParaRPr lang="th-TH" sz="60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780928"/>
            <a:ext cx="8574809" cy="3672408"/>
          </a:xfrm>
        </p:spPr>
      </p:pic>
      <p:sp>
        <p:nvSpPr>
          <p:cNvPr id="6" name="TextBox 5"/>
          <p:cNvSpPr txBox="1"/>
          <p:nvPr/>
        </p:nvSpPr>
        <p:spPr>
          <a:xfrm>
            <a:off x="539552" y="1628800"/>
            <a:ext cx="7344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400" dirty="0" smtClean="0">
                <a:solidFill>
                  <a:schemeClr val="accent4">
                    <a:lumMod val="20000"/>
                    <a:lumOff val="80000"/>
                  </a:schemeClr>
                </a:solidFill>
                <a:cs typeface="+mj-cs"/>
              </a:rPr>
              <a:t>กด </a:t>
            </a:r>
            <a:r>
              <a:rPr lang="en-US" sz="4400" dirty="0">
                <a:solidFill>
                  <a:schemeClr val="accent4">
                    <a:lumMod val="20000"/>
                    <a:lumOff val="80000"/>
                  </a:schemeClr>
                </a:solidFill>
                <a:cs typeface="+mj-cs"/>
              </a:rPr>
              <a:t>S</a:t>
            </a:r>
            <a:r>
              <a:rPr lang="en-US" sz="4400" dirty="0" smtClean="0">
                <a:solidFill>
                  <a:schemeClr val="accent4">
                    <a:lumMod val="20000"/>
                    <a:lumOff val="80000"/>
                  </a:schemeClr>
                </a:solidFill>
                <a:cs typeface="+mj-cs"/>
              </a:rPr>
              <a:t>tart menu </a:t>
            </a:r>
            <a:r>
              <a:rPr lang="th-TH" sz="4400" dirty="0" smtClean="0">
                <a:solidFill>
                  <a:schemeClr val="accent4">
                    <a:lumMod val="20000"/>
                    <a:lumOff val="80000"/>
                  </a:schemeClr>
                </a:solidFill>
                <a:cs typeface="+mj-cs"/>
              </a:rPr>
              <a:t>และกด </a:t>
            </a:r>
            <a:r>
              <a:rPr lang="en-US" sz="4400" dirty="0" smtClean="0">
                <a:solidFill>
                  <a:schemeClr val="accent4">
                    <a:lumMod val="20000"/>
                    <a:lumOff val="80000"/>
                  </a:schemeClr>
                </a:solidFill>
                <a:cs typeface="+mj-cs"/>
              </a:rPr>
              <a:t>Shut down</a:t>
            </a:r>
            <a:endParaRPr lang="th-TH" sz="4400" dirty="0">
              <a:solidFill>
                <a:schemeClr val="accent4">
                  <a:lumMod val="20000"/>
                  <a:lumOff val="80000"/>
                </a:schemeClr>
              </a:solidFill>
              <a:cs typeface="+mj-cs"/>
            </a:endParaRPr>
          </a:p>
        </p:txBody>
      </p:sp>
      <p:pic>
        <p:nvPicPr>
          <p:cNvPr id="5" name="Picture 2" descr="C:\Users\Administrator\Desktop\ภาพที่หน้าจอ\krucham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6632"/>
            <a:ext cx="1471837" cy="14718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26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การปิดเครื่องแบบที่ 2</a:t>
            </a:r>
            <a:endParaRPr lang="th-TH" sz="60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140968"/>
            <a:ext cx="6379375" cy="3312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99592" y="2132856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dirty="0" smtClean="0">
                <a:solidFill>
                  <a:schemeClr val="accent4">
                    <a:lumMod val="20000"/>
                    <a:lumOff val="80000"/>
                  </a:schemeClr>
                </a:solidFill>
                <a:cs typeface="+mj-cs"/>
              </a:rPr>
              <a:t>กด </a:t>
            </a:r>
            <a:r>
              <a:rPr lang="en-US" sz="4800" dirty="0" smtClean="0">
                <a:solidFill>
                  <a:schemeClr val="accent4">
                    <a:lumMod val="20000"/>
                    <a:lumOff val="80000"/>
                  </a:schemeClr>
                </a:solidFill>
                <a:cs typeface="+mj-cs"/>
              </a:rPr>
              <a:t>Alt + F4</a:t>
            </a:r>
            <a:endParaRPr lang="th-TH" sz="4800" dirty="0">
              <a:solidFill>
                <a:schemeClr val="accent4">
                  <a:lumMod val="20000"/>
                  <a:lumOff val="80000"/>
                </a:schemeClr>
              </a:solidFill>
              <a:cs typeface="+mj-cs"/>
            </a:endParaRPr>
          </a:p>
        </p:txBody>
      </p:sp>
      <p:pic>
        <p:nvPicPr>
          <p:cNvPr id="6" name="Picture 2" descr="C:\Users\Administrator\Desktop\ภาพที่หน้าจอ\krucham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6632"/>
            <a:ext cx="1471837" cy="14718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32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29</Words>
  <Application>Microsoft Office PowerPoint</Application>
  <PresentationFormat>นำเสนอทางหน้าจอ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4</vt:i4>
      </vt:variant>
    </vt:vector>
  </HeadingPairs>
  <TitlesOfParts>
    <vt:vector size="5" baseType="lpstr">
      <vt:lpstr>ชุดรูปแบบของ Office</vt:lpstr>
      <vt:lpstr>การเปิดและปิดคอมพิวเตอร์</vt:lpstr>
      <vt:lpstr>การเปิดเครื่อง</vt:lpstr>
      <vt:lpstr>การปิดเครื่องแบบที่ 1</vt:lpstr>
      <vt:lpstr>การปิดเครื่องแบบที่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Administrator</dc:creator>
  <cp:lastModifiedBy>Windows User</cp:lastModifiedBy>
  <cp:revision>8</cp:revision>
  <dcterms:created xsi:type="dcterms:W3CDTF">2017-05-22T05:47:59Z</dcterms:created>
  <dcterms:modified xsi:type="dcterms:W3CDTF">2018-02-19T04:26:15Z</dcterms:modified>
</cp:coreProperties>
</file>