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istrator.D11GEQF10EVQ19P\Desktop\pic\Hi-Tech-Wallpaper-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" r="16390"/>
          <a:stretch/>
        </p:blipFill>
        <p:spPr bwMode="auto">
          <a:xfrm>
            <a:off x="1" y="-289932"/>
            <a:ext cx="9144000" cy="7147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istrator.D11GEQF10EVQ19P\Desktop\pic\TteSPORTS_PoseidonZX_New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844824"/>
            <a:ext cx="476250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79617" y="622990"/>
            <a:ext cx="37485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มารู้จักคีย์บอร์ดกันเถอะ</a:t>
            </a:r>
            <a:endParaRPr lang="th-TH" sz="4000" b="1" dirty="0">
              <a:solidFill>
                <a:schemeClr val="accent6">
                  <a:lumMod val="75000"/>
                </a:schemeClr>
              </a:solidFill>
              <a:cs typeface="+mj-cs"/>
            </a:endParaRPr>
          </a:p>
        </p:txBody>
      </p:sp>
      <p:pic>
        <p:nvPicPr>
          <p:cNvPr id="5" name="Picture 2" descr="C:\Users\Administrator\Desktop\ภาพที่หน้าจอ\kruchamp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92281"/>
            <a:ext cx="895773" cy="895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881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istrator.D11GEQF10EVQ19P\Desktop\pic\Hi-Tech-Wallpaper-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" r="16390"/>
          <a:stretch/>
        </p:blipFill>
        <p:spPr bwMode="auto">
          <a:xfrm>
            <a:off x="1" y="-289932"/>
            <a:ext cx="9144000" cy="7147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istrator.D11GEQF10EVQ19P\Desktop\pic\TteSPORTS_PoseidonZX_New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484784"/>
            <a:ext cx="476250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97717" y="660137"/>
            <a:ext cx="37485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คีย์บอร์ด คืออะไร</a:t>
            </a:r>
            <a:endParaRPr lang="th-TH" sz="4000" b="1" dirty="0">
              <a:solidFill>
                <a:schemeClr val="accent6">
                  <a:lumMod val="75000"/>
                </a:schemeClr>
              </a:solidFill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1640" y="3861048"/>
            <a:ext cx="6984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คีย์บอร์ดคืออุปกรณ์รับข้อมูลที่ใช้การเรียงตัวของปุ่ม ซึ่งแต่ละปุ่มทำหน้าที่เหมือนเป็นสวิทช์อิเล็กทรอนิกส์</a:t>
            </a:r>
            <a:br>
              <a:rPr lang="th-TH" sz="3600" b="1" dirty="0">
                <a:solidFill>
                  <a:schemeClr val="accent6">
                    <a:lumMod val="75000"/>
                  </a:schemeClr>
                </a:solidFill>
                <a:cs typeface="+mj-cs"/>
              </a:rPr>
            </a:br>
            <a:r>
              <a:rPr lang="th-TH" sz="3600" b="1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โดยปกติ แล้วคีย์บอร์ดใช้สำหรับพิมพ์ตัวหนังสือ หรือตัวเลขเข้าไปยังโปรแกรมต่างๆ</a:t>
            </a:r>
          </a:p>
        </p:txBody>
      </p:sp>
      <p:pic>
        <p:nvPicPr>
          <p:cNvPr id="1026" name="Picture 2" descr="C:\Users\Administrator\Desktop\ภาพที่หน้าจอ\kruchamp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92281"/>
            <a:ext cx="895773" cy="895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806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istrator.D11GEQF10EVQ19P\Desktop\pic\Hi-Tech-Wallpaper-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" r="16390"/>
          <a:stretch/>
        </p:blipFill>
        <p:spPr bwMode="auto">
          <a:xfrm>
            <a:off x="-29811" y="-289932"/>
            <a:ext cx="9144000" cy="7147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652207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การใช้งานแต่ละปุ่มบนแป้นพิมพ์ (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Keyboard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)</a:t>
            </a:r>
            <a:endParaRPr lang="th-TH" sz="4000" b="1" dirty="0">
              <a:solidFill>
                <a:schemeClr val="accent6">
                  <a:lumMod val="75000"/>
                </a:schemeClr>
              </a:solidFill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1484784"/>
            <a:ext cx="87849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1.</a:t>
            </a:r>
            <a:r>
              <a:rPr lang="th-TH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ปุ่ม </a:t>
            </a:r>
            <a:r>
              <a:rPr lang="en-US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Enter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 </a:t>
            </a:r>
            <a:r>
              <a:rPr lang="th-TH" sz="3600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ใช้สำหรับขึ้นบรรทัดใหม่เมื่อต้องการพิมพ์เอกสาร</a:t>
            </a:r>
          </a:p>
          <a:p>
            <a:r>
              <a:rPr lang="th-TH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2.ปุ่ม </a:t>
            </a:r>
            <a:r>
              <a:rPr lang="en-US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Backspace </a:t>
            </a:r>
            <a:r>
              <a:rPr lang="th-TH" sz="3600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ใช้สำหรับลบตัวอักษรที่อยู่หน้า</a:t>
            </a:r>
            <a:r>
              <a:rPr lang="th-TH" sz="3600" dirty="0" err="1">
                <a:solidFill>
                  <a:schemeClr val="accent6">
                    <a:lumMod val="75000"/>
                  </a:schemeClr>
                </a:solidFill>
                <a:cs typeface="+mj-cs"/>
              </a:rPr>
              <a:t>เคอร์เซอร์</a:t>
            </a:r>
            <a:r>
              <a:rPr lang="th-TH" sz="3600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ทีละ 1 ตัวอักษร</a:t>
            </a:r>
          </a:p>
          <a:p>
            <a:r>
              <a:rPr lang="th-TH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3.ปุ่ม </a:t>
            </a:r>
            <a:r>
              <a:rPr lang="en-US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Esc </a:t>
            </a:r>
            <a:r>
              <a:rPr lang="th-TH" sz="3600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ใช้สำหรับการยกเลิกคำสั่งที่ทำไปแล้ว หรือใช้ออกจากโปรแกรมนั้น ๆ</a:t>
            </a:r>
          </a:p>
          <a:p>
            <a:r>
              <a:rPr lang="th-TH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4.ปุ่ม </a:t>
            </a:r>
            <a:r>
              <a:rPr lang="en-US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Tile </a:t>
            </a:r>
            <a:r>
              <a:rPr lang="th-TH" sz="3600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ใช้สำหรับสลับภาษาในการพิมพ์ข้อมูลระหว่างภาษาไทยและ</a:t>
            </a:r>
            <a:r>
              <a:rPr lang="th-TH" sz="3600" dirty="0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ภาษาอังกฤษ</a:t>
            </a:r>
            <a:endParaRPr lang="th-TH" sz="3600" dirty="0">
              <a:solidFill>
                <a:schemeClr val="accent6">
                  <a:lumMod val="75000"/>
                </a:schemeClr>
              </a:solidFill>
              <a:cs typeface="+mj-cs"/>
            </a:endParaRPr>
          </a:p>
        </p:txBody>
      </p:sp>
      <p:pic>
        <p:nvPicPr>
          <p:cNvPr id="5" name="Picture 2" descr="C:\Users\Administrator\Desktop\ภาพที่หน้าจอ\krucham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92281"/>
            <a:ext cx="895773" cy="895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588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istrator.D11GEQF10EVQ19P\Desktop\pic\Hi-Tech-Wallpaper-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" r="16390"/>
          <a:stretch/>
        </p:blipFill>
        <p:spPr bwMode="auto">
          <a:xfrm>
            <a:off x="1" y="-289932"/>
            <a:ext cx="9144000" cy="7147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652207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การใช้งานแต่ละปุ่มบนแป้นพิมพ์ (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Keyboard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)</a:t>
            </a:r>
            <a:endParaRPr lang="th-TH" sz="4000" b="1" dirty="0">
              <a:solidFill>
                <a:schemeClr val="accent6">
                  <a:lumMod val="75000"/>
                </a:schemeClr>
              </a:solidFill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1668864"/>
            <a:ext cx="87849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5.ปุ่ม </a:t>
            </a:r>
            <a:r>
              <a:rPr lang="en-US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Tab </a:t>
            </a:r>
            <a:r>
              <a:rPr lang="th-TH" sz="3600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ใช้สำหรับการจัดตำแหน่งของข้อความให้มีคอลัมน์ตรงกัน</a:t>
            </a:r>
          </a:p>
          <a:p>
            <a:r>
              <a:rPr lang="th-TH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6.ปุ่ม </a:t>
            </a:r>
            <a:r>
              <a:rPr lang="en-US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Caps Lock </a:t>
            </a:r>
            <a:r>
              <a:rPr lang="th-TH" sz="3600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ใช้สำหรับพิมพ์อักษรภาษาไทยที่อยู่แถวบนและพิมพ์อักษร</a:t>
            </a:r>
          </a:p>
          <a:p>
            <a:r>
              <a:rPr lang="th-TH" sz="3600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ภาษาอังกฤษ</a:t>
            </a:r>
            <a:r>
              <a:rPr lang="th-TH" sz="3600" dirty="0" err="1">
                <a:solidFill>
                  <a:schemeClr val="accent6">
                    <a:lumMod val="75000"/>
                  </a:schemeClr>
                </a:solidFill>
                <a:cs typeface="+mj-cs"/>
              </a:rPr>
              <a:t>ตัวพิมพ์</a:t>
            </a:r>
            <a:r>
              <a:rPr lang="th-TH" sz="3600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ใหญ่</a:t>
            </a:r>
          </a:p>
          <a:p>
            <a:r>
              <a:rPr lang="th-TH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7.ปุ่ม </a:t>
            </a:r>
            <a:r>
              <a:rPr lang="en-US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Shift </a:t>
            </a:r>
            <a:r>
              <a:rPr lang="th-TH" sz="3600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ใช้สำหรับพิมพ์ตัวอักษรภาษาไทยที่อยู่แถวบน หรืออักษร</a:t>
            </a:r>
            <a:r>
              <a:rPr lang="th-TH" sz="3600" dirty="0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ภาษาอังกฤษ</a:t>
            </a:r>
            <a:r>
              <a:rPr lang="th-TH" sz="3600" dirty="0" err="1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ตัวพิมพ์</a:t>
            </a:r>
            <a:r>
              <a:rPr lang="th-TH" sz="3600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ใหญ่ เมื่อกดปุ่ม 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Shift </a:t>
            </a:r>
            <a:r>
              <a:rPr lang="th-TH" sz="3600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ค้าง</a:t>
            </a:r>
            <a:r>
              <a:rPr lang="th-TH" sz="3600" dirty="0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ไว้</a:t>
            </a:r>
            <a:endParaRPr lang="th-TH" sz="3600" dirty="0">
              <a:solidFill>
                <a:schemeClr val="accent6">
                  <a:lumMod val="75000"/>
                </a:schemeClr>
              </a:solidFill>
              <a:cs typeface="+mj-cs"/>
            </a:endParaRPr>
          </a:p>
        </p:txBody>
      </p:sp>
      <p:pic>
        <p:nvPicPr>
          <p:cNvPr id="5" name="Picture 2" descr="C:\Users\Administrator\Desktop\ภาพที่หน้าจอ\krucham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92281"/>
            <a:ext cx="895773" cy="895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0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istrator.D11GEQF10EVQ19P\Desktop\pic\Hi-Tech-Wallpaper-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" r="16390"/>
          <a:stretch/>
        </p:blipFill>
        <p:spPr bwMode="auto">
          <a:xfrm>
            <a:off x="1" y="-289932"/>
            <a:ext cx="9144000" cy="7147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19573" y="663479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การใช้งานแต่ละปุ่มบนแป้นพิมพ์ (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Keyboard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)</a:t>
            </a:r>
            <a:endParaRPr lang="th-TH" sz="4000" b="1" dirty="0">
              <a:solidFill>
                <a:schemeClr val="accent6">
                  <a:lumMod val="75000"/>
                </a:schemeClr>
              </a:solidFill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078846"/>
            <a:ext cx="87849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8.ปุ่ม </a:t>
            </a:r>
            <a:r>
              <a:rPr lang="en-US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Space Bar </a:t>
            </a:r>
            <a:r>
              <a:rPr lang="th-TH" sz="3600" b="1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ใช้สำหรับการเว้นวรรคตัวอักษรทีละตัวอักษร</a:t>
            </a:r>
          </a:p>
          <a:p>
            <a:r>
              <a:rPr lang="th-TH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9.ปุ่มตัวอักษร </a:t>
            </a:r>
            <a:r>
              <a:rPr lang="en-US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Arrow key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 </a:t>
            </a:r>
            <a:r>
              <a:rPr lang="th-TH" sz="3600" b="1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ใช้สำหรับการควบคุมการเคลื่อนที่ของ</a:t>
            </a:r>
            <a:r>
              <a:rPr lang="th-TH" sz="3600" b="1" dirty="0" err="1">
                <a:solidFill>
                  <a:schemeClr val="accent6">
                    <a:lumMod val="75000"/>
                  </a:schemeClr>
                </a:solidFill>
                <a:cs typeface="+mj-cs"/>
              </a:rPr>
              <a:t>เคอร์เซอร์</a:t>
            </a:r>
            <a:r>
              <a:rPr lang="th-TH" sz="3600" b="1" dirty="0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ไปทางซ้าย </a:t>
            </a:r>
            <a:r>
              <a:rPr lang="th-TH" sz="3600" b="1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- ขวา บน - ล่าง</a:t>
            </a:r>
          </a:p>
          <a:p>
            <a:r>
              <a:rPr lang="th-TH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10.ปุ่มแผงตัวเลข </a:t>
            </a:r>
            <a:r>
              <a:rPr lang="en-US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Number Key </a:t>
            </a:r>
            <a:r>
              <a:rPr lang="th-TH" sz="3600" b="1" u="sng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ใ</a:t>
            </a:r>
            <a:r>
              <a:rPr lang="th-TH" sz="3600" b="1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ช้สำหรับป้อนข้อมูลที่เป็น</a:t>
            </a:r>
            <a:r>
              <a:rPr lang="th-TH" sz="3600" b="1" dirty="0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ตัวเลข</a:t>
            </a:r>
            <a:endParaRPr lang="th-TH" sz="3600" b="1" dirty="0">
              <a:solidFill>
                <a:schemeClr val="accent6">
                  <a:lumMod val="75000"/>
                </a:schemeClr>
              </a:solidFill>
              <a:cs typeface="+mj-cs"/>
            </a:endParaRPr>
          </a:p>
        </p:txBody>
      </p:sp>
      <p:pic>
        <p:nvPicPr>
          <p:cNvPr id="5" name="Picture 2" descr="C:\Users\Administrator\Desktop\ภาพที่หน้าจอ\krucham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92281"/>
            <a:ext cx="895773" cy="895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469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73</Words>
  <Application>Microsoft Office PowerPoint</Application>
  <PresentationFormat>นำเสนอทางหน้าจอ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5</vt:i4>
      </vt:variant>
    </vt:vector>
  </HeadingPairs>
  <TitlesOfParts>
    <vt:vector size="6" baseType="lpstr">
      <vt:lpstr>ชุดรูปแบบของ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Administrator</dc:creator>
  <cp:lastModifiedBy>Windows User</cp:lastModifiedBy>
  <cp:revision>5</cp:revision>
  <dcterms:created xsi:type="dcterms:W3CDTF">2017-05-22T05:47:59Z</dcterms:created>
  <dcterms:modified xsi:type="dcterms:W3CDTF">2018-02-19T03:52:10Z</dcterms:modified>
</cp:coreProperties>
</file>